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67" r:id="rId5"/>
    <p:sldId id="270" r:id="rId6"/>
    <p:sldId id="259" r:id="rId7"/>
    <p:sldId id="260" r:id="rId8"/>
    <p:sldId id="261" r:id="rId9"/>
    <p:sldId id="263" r:id="rId10"/>
    <p:sldId id="271" r:id="rId11"/>
    <p:sldId id="272" r:id="rId12"/>
    <p:sldId id="273" r:id="rId13"/>
    <p:sldId id="274" r:id="rId14"/>
    <p:sldId id="276" r:id="rId15"/>
    <p:sldId id="275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Ορθογώνιο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Ορθογώνιο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Ορθογώνιο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Ορθογώνιο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Ορθογώνιο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Ευθεία γραμμή σύνδεσης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Ορθογώνιο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Έλλειψη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Έλλειψη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Ορθογώνιο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Ορθογώνιο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Ορθογώνιο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Ορθογώνιο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Ορθογώνιο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Ορθογώνιο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Ευθεία γραμμή σύνδεσης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Έλλειψη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Έλλειψη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8" name="Θέση περιεχομένου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Ορθογώνιο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Ορθογώνιο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Ορθογώνιο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Ορθογώνιο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Ορθογώνιο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Ορθογώνιο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13" name="Ορθογώνιο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Ορθογώνιο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8" name="Ευθεία γραμμή σύνδεσης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Έλλειψη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Έλλειψη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8" name="Ευθεία γραμμή σύνδεσης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Θέση περιεχομένου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2" name="Θέση περιεχομένου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Ευθεία γραμμή σύνδεσης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Ορθογώνιο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Ορθογώνιο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Ορθογώνιο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Ορθογώνιο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Ορθογώνιο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Ορθογώνιο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l-GR"/>
          </a:p>
        </p:txBody>
      </p:sp>
      <p:sp>
        <p:nvSpPr>
          <p:cNvPr id="15" name="Ευθεία γραμμή σύνδεσης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Ορθογώνιο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Θέση περιεχομένου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Θέση περιεχομένου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Έλλειψη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Έλλειψη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23" name="Τίτλος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Ορθογώνιο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Ορθογώνιο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Ορθογώνιο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Ορθογώνιο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Ορθογώνιο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Ορθογώνιο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Ορθογώνιο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Ορθογώνιο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Ορθογώνιο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Ορθογώνιο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Ορθογώνιο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Ορθογώνιο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8" name="Ορθογώνιο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Ευθεία γραμμή σύνδεσης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Θέση περιεχομένου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Έλλειψη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Έλλειψη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21" name="Ορθογώνιο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Ευθεία γραμμή σύνδεσης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Ορθογώνιο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Ορθογώνιο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Ορθογώνιο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Ορθογώνιο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Ορθογώνιο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Ορθογώνιο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Ορθογώνιο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Έλλειψη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Έλλειψη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22" name="Ορθογώνιο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Ορθογώνιο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Ορθογώνιο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Ορθογώνιο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Ορθογώνιο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Ορθογώνιο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B2305C5-D179-45AB-A973-339C528823CA}" type="datetimeFigureOut">
              <a:rPr lang="el-GR" smtClean="0"/>
              <a:t>14/12/2020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8" name="Ορθογώνιο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Ευθεία γραμμή σύνδεσης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Έλλειψη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Έλλειψη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4A1494-7103-45B1-B32A-18E0FE488F83}" type="slidenum">
              <a:rPr lang="el-GR" smtClean="0"/>
              <a:t>‹#›</a:t>
            </a:fld>
            <a:endParaRPr lang="el-GR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.link/w/paB8b" TargetMode="External"/><Relationship Id="rId2" Type="http://schemas.openxmlformats.org/officeDocument/2006/relationships/hyperlink" Target="https://video.link/w/GfB8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75656" y="260648"/>
            <a:ext cx="6400800" cy="1752600"/>
          </a:xfrm>
        </p:spPr>
        <p:txBody>
          <a:bodyPr>
            <a:noAutofit/>
          </a:bodyPr>
          <a:lstStyle/>
          <a:p>
            <a:r>
              <a:rPr lang="el-GR" sz="2400" dirty="0" err="1" smtClean="0"/>
              <a:t>Προτασεισ</a:t>
            </a:r>
            <a:r>
              <a:rPr lang="el-GR" sz="2400" dirty="0" smtClean="0"/>
              <a:t> για </a:t>
            </a:r>
            <a:r>
              <a:rPr lang="el-GR" sz="2400" dirty="0" err="1" smtClean="0"/>
              <a:t>εργαστηριακεσ</a:t>
            </a:r>
            <a:r>
              <a:rPr lang="el-GR" sz="2400" dirty="0" smtClean="0"/>
              <a:t> </a:t>
            </a:r>
            <a:r>
              <a:rPr lang="el-GR" sz="2400" dirty="0" err="1" smtClean="0"/>
              <a:t>δραστηριοτητεσ</a:t>
            </a:r>
            <a:r>
              <a:rPr lang="el-GR" sz="2400" dirty="0" smtClean="0"/>
              <a:t> </a:t>
            </a:r>
          </a:p>
          <a:p>
            <a:r>
              <a:rPr lang="el-GR" sz="2400" dirty="0" smtClean="0"/>
              <a:t>Στη </a:t>
            </a:r>
            <a:r>
              <a:rPr lang="el-GR" sz="2400" dirty="0" err="1" smtClean="0"/>
              <a:t>φυσικη</a:t>
            </a:r>
            <a:r>
              <a:rPr lang="el-GR" sz="2400" dirty="0" smtClean="0"/>
              <a:t> </a:t>
            </a:r>
            <a:r>
              <a:rPr lang="el-GR" sz="2400" dirty="0" err="1" smtClean="0"/>
              <a:t>γυμνασιου</a:t>
            </a:r>
            <a:endParaRPr lang="el-GR" sz="2400" dirty="0" smtClean="0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275856" y="4581128"/>
            <a:ext cx="7772400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15</a:t>
            </a:r>
            <a:r>
              <a:rPr lang="en-US" sz="2800" dirty="0" smtClean="0"/>
              <a:t>/1</a:t>
            </a:r>
            <a:r>
              <a:rPr lang="el-GR" sz="2800" dirty="0" smtClean="0"/>
              <a:t>2</a:t>
            </a:r>
            <a:r>
              <a:rPr lang="en-US" sz="2800" dirty="0" smtClean="0"/>
              <a:t>/2020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l-GR" sz="2800" dirty="0" err="1" smtClean="0"/>
              <a:t>Ε.Κ.Φ.Ε.Ηλιούπολης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78771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Τα ποτήρια που τραγουδούν</a:t>
            </a:r>
            <a:endParaRPr lang="el-GR" dirty="0"/>
          </a:p>
        </p:txBody>
      </p:sp>
      <p:pic>
        <p:nvPicPr>
          <p:cNvPr id="4" name="Εικόνα 3" descr="Singing Glasses - Scientific America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6" y="1916832"/>
            <a:ext cx="4248472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Singing Wineglass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488" y="2383608"/>
            <a:ext cx="395868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4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Glass </a:t>
            </a:r>
            <a:r>
              <a:rPr lang="en-US" dirty="0" err="1" smtClean="0"/>
              <a:t>Armonica</a:t>
            </a:r>
            <a:r>
              <a:rPr lang="en-US" dirty="0" smtClean="0"/>
              <a:t> (1761)</a:t>
            </a:r>
            <a:endParaRPr lang="el-GR" dirty="0"/>
          </a:p>
        </p:txBody>
      </p:sp>
      <p:pic>
        <p:nvPicPr>
          <p:cNvPr id="1026" name="Picture 2" descr="https://www.thebash.com/armonica/benfrank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3543"/>
            <a:ext cx="3456384" cy="433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en Franklin's inventions: glass armon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485447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ounds of a Glass Armonica - YouTub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545" y="1405551"/>
            <a:ext cx="9883454" cy="55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5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Παίζοντας μουσική με τα ποτήρια</a:t>
            </a:r>
            <a:endParaRPr lang="el-GR" dirty="0"/>
          </a:p>
        </p:txBody>
      </p:sp>
      <p:pic>
        <p:nvPicPr>
          <p:cNvPr id="2054" name="Picture 6" descr="CHOPIN on crystal singing glasses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540" y="1196750"/>
            <a:ext cx="6848757" cy="385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wine glass music - glass harp (Swan Lake-P. Tchaikovsky)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196751"/>
            <a:ext cx="4191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ooking agent for Petr - Glass Harpist | Contraband Even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149" y="4625752"/>
            <a:ext cx="5245669" cy="298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cyprusevents.net/assets/event/glass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531"/>
            <a:ext cx="4006851" cy="265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46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Από τι εξαρτάται η συχνότητα του ήχου;</a:t>
            </a:r>
            <a:endParaRPr lang="el-GR" dirty="0"/>
          </a:p>
        </p:txBody>
      </p:sp>
      <p:sp>
        <p:nvSpPr>
          <p:cNvPr id="4" name="AutoShape 2" descr="Singing Wineglas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4" descr="Singing Wineglass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" name="TextBox 2"/>
          <p:cNvSpPr txBox="1"/>
          <p:nvPr/>
        </p:nvSpPr>
        <p:spPr>
          <a:xfrm>
            <a:off x="155575" y="1268760"/>
            <a:ext cx="89884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l-GR" sz="2800" dirty="0" smtClean="0"/>
          </a:p>
          <a:p>
            <a:pPr>
              <a:lnSpc>
                <a:spcPct val="150000"/>
              </a:lnSpc>
            </a:pPr>
            <a:r>
              <a:rPr lang="el-GR" sz="2800" dirty="0" smtClean="0"/>
              <a:t>Η εξάρτηση της συχνότητας από τα γεωμετρικά χαρακτηριστικά του ποτηριού είναι περίπλοκη.</a:t>
            </a:r>
          </a:p>
          <a:p>
            <a:pPr>
              <a:lnSpc>
                <a:spcPct val="150000"/>
              </a:lnSpc>
            </a:pPr>
            <a:endParaRPr lang="el-GR" sz="2800" dirty="0" smtClean="0"/>
          </a:p>
          <a:p>
            <a:pPr>
              <a:lnSpc>
                <a:spcPct val="150000"/>
              </a:lnSpc>
            </a:pPr>
            <a:r>
              <a:rPr lang="el-GR" sz="2800" dirty="0" smtClean="0"/>
              <a:t>Σε γενικές γραμμές η συχνότητα μειώνεται όσο αυξάνεται το ύψος και η διάμετρος του ποτηριού και όσο μειώνεται το πάχος του.</a:t>
            </a:r>
          </a:p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202217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Από τι εξαρτάται η συχνότητα του ήχου;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l-GR" sz="2400" dirty="0"/>
              <a:t>Η προσθήκη υγρού μειώνει τη συχνότητα.</a:t>
            </a:r>
          </a:p>
          <a:p>
            <a:endParaRPr lang="el-GR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92896"/>
            <a:ext cx="5502336" cy="26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65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Ώρα για μουσική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l-GR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Έργο του </a:t>
            </a:r>
            <a:r>
              <a:rPr lang="el-GR" dirty="0" err="1" smtClean="0"/>
              <a:t>Wolfgang</a:t>
            </a:r>
            <a:r>
              <a:rPr lang="el-GR" dirty="0" smtClean="0"/>
              <a:t> </a:t>
            </a:r>
            <a:r>
              <a:rPr lang="el-GR" dirty="0" err="1"/>
              <a:t>Amadeus</a:t>
            </a:r>
            <a:r>
              <a:rPr lang="el-GR" dirty="0"/>
              <a:t> </a:t>
            </a:r>
            <a:r>
              <a:rPr lang="el-GR" dirty="0" err="1"/>
              <a:t>Mozart</a:t>
            </a:r>
            <a:r>
              <a:rPr lang="el-GR" dirty="0"/>
              <a:t> </a:t>
            </a:r>
            <a:r>
              <a:rPr lang="el-GR" dirty="0" err="1" smtClean="0"/>
              <a:t>παιγμέν</a:t>
            </a:r>
            <a:r>
              <a:rPr lang="en-US" dirty="0" smtClean="0"/>
              <a:t>o</a:t>
            </a:r>
            <a:r>
              <a:rPr lang="el-GR" dirty="0" smtClean="0"/>
              <a:t> με </a:t>
            </a:r>
            <a:r>
              <a:rPr lang="en-US" dirty="0" smtClean="0"/>
              <a:t>glass </a:t>
            </a:r>
            <a:r>
              <a:rPr lang="en-US" dirty="0" err="1" smtClean="0"/>
              <a:t>armonica</a:t>
            </a:r>
            <a:r>
              <a:rPr lang="en-US" dirty="0" smtClean="0"/>
              <a:t>:</a:t>
            </a:r>
            <a:r>
              <a:rPr lang="el-GR" dirty="0"/>
              <a:t> </a:t>
            </a:r>
            <a:r>
              <a:rPr lang="el-GR" u="sng" dirty="0" smtClean="0">
                <a:hlinkClick r:id="rId2"/>
              </a:rPr>
              <a:t>https</a:t>
            </a:r>
            <a:r>
              <a:rPr lang="el-GR" u="sng" dirty="0">
                <a:hlinkClick r:id="rId2"/>
              </a:rPr>
              <a:t>://</a:t>
            </a:r>
            <a:r>
              <a:rPr lang="el-GR" u="sng" dirty="0" smtClean="0">
                <a:hlinkClick r:id="rId2"/>
              </a:rPr>
              <a:t>video.link/w/GfB8b</a:t>
            </a:r>
            <a:endParaRPr lang="el-GR" u="sng" dirty="0" smtClean="0"/>
          </a:p>
          <a:p>
            <a:pPr marL="0" indent="0">
              <a:lnSpc>
                <a:spcPct val="150000"/>
              </a:lnSpc>
              <a:buNone/>
            </a:pPr>
            <a:endParaRPr lang="el-GR" u="sng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Έργο του </a:t>
            </a:r>
            <a:r>
              <a:rPr lang="en-US" dirty="0"/>
              <a:t>Chopin</a:t>
            </a:r>
            <a:r>
              <a:rPr lang="el-GR" dirty="0"/>
              <a:t> </a:t>
            </a:r>
            <a:r>
              <a:rPr lang="el-GR" dirty="0" smtClean="0"/>
              <a:t>με μουσικά ποτήρια: </a:t>
            </a:r>
            <a:r>
              <a:rPr lang="el-GR" u="sng" dirty="0">
                <a:hlinkClick r:id="rId3"/>
              </a:rPr>
              <a:t>https://video.link/w/paB8b</a:t>
            </a:r>
            <a:endParaRPr lang="el-GR" u="sng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306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Διαμοιρασμός της οθόνης ενός </a:t>
            </a:r>
            <a:r>
              <a:rPr lang="el-GR" dirty="0" smtClean="0"/>
              <a:t>κινητού</a:t>
            </a:r>
            <a:r>
              <a:rPr lang="en-US" dirty="0" smtClean="0"/>
              <a:t> </a:t>
            </a:r>
            <a:r>
              <a:rPr lang="el-GR" dirty="0" smtClean="0"/>
              <a:t>μέσω </a:t>
            </a:r>
            <a:r>
              <a:rPr lang="en-US" dirty="0" err="1" smtClean="0"/>
              <a:t>wifi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r>
              <a:rPr lang="el-GR" dirty="0" smtClean="0"/>
              <a:t>Εφαρμογή:</a:t>
            </a:r>
          </a:p>
          <a:p>
            <a:pPr marL="0" indent="0">
              <a:buNone/>
            </a:pPr>
            <a:r>
              <a:rPr lang="en-US" dirty="0" smtClean="0"/>
              <a:t>Screen </a:t>
            </a:r>
            <a:r>
              <a:rPr lang="en-US" dirty="0"/>
              <a:t>Stream over </a:t>
            </a:r>
            <a:r>
              <a:rPr lang="en-US" dirty="0" smtClean="0"/>
              <a:t>HTTP</a:t>
            </a: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r>
              <a:rPr lang="el-GR" dirty="0" smtClean="0"/>
              <a:t>Δεν μεταφέρει τον ήχο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AutoShape 2" descr="Εξώφυλλ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4" descr="Εξώφυλλο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30" name="Picture 6" descr="Screen Stream over HTTP - Εφαρμογές στο Google P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36575"/>
            <a:ext cx="3868688" cy="386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Εικόνα στιγμιότυπου οθόνης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180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Τίτλος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758952"/>
          </a:xfrm>
        </p:spPr>
        <p:txBody>
          <a:bodyPr>
            <a:normAutofit/>
          </a:bodyPr>
          <a:lstStyle/>
          <a:p>
            <a:r>
              <a:rPr lang="el-GR" dirty="0" smtClean="0"/>
              <a:t>Διαμοιρασμός της οθόνης ενός κινητού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>
          <a:xfrm>
            <a:off x="307975" y="1628800"/>
            <a:ext cx="4840089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 smtClean="0"/>
              <a:t>Η σύνδεση γίνεται μέσω του διαδικτύου.</a:t>
            </a:r>
          </a:p>
          <a:p>
            <a:pPr marL="0" indent="0">
              <a:buNone/>
            </a:pPr>
            <a:r>
              <a:rPr lang="el-GR" dirty="0" smtClean="0"/>
              <a:t>Η εφαρμογή μας παρέχει μία διεύθυνση, την οποία μοιράζουμε σε όσους θέλουμε να βλέπουν ότι βλέπουμε και εμείς </a:t>
            </a:r>
            <a:r>
              <a:rPr lang="el-GR" dirty="0"/>
              <a:t>σ</a:t>
            </a:r>
            <a:r>
              <a:rPr lang="el-GR" dirty="0" smtClean="0"/>
              <a:t>τη συσκευή μας, π.χ. στους μαθητές μίας τάξης ή σε υπολογιστή συνδεδεμένο με </a:t>
            </a:r>
            <a:r>
              <a:rPr lang="el-GR" dirty="0" err="1" smtClean="0"/>
              <a:t>βιντεοπροτζέκτορα</a:t>
            </a:r>
            <a:r>
              <a:rPr lang="el-GR" dirty="0" smtClean="0"/>
              <a:t> στην τάξη.</a:t>
            </a:r>
          </a:p>
        </p:txBody>
      </p:sp>
      <p:sp>
        <p:nvSpPr>
          <p:cNvPr id="4" name="AutoShape 2" descr="Εικόνα στιγμιότυπου οθόνη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4" descr="Εικόνα στιγμιότυπου οθόνης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054" name="Picture 6" descr="Screen Stream over HTTP for Android -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942" y="1327833"/>
            <a:ext cx="2998546" cy="534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2" descr="http://192.168.1.4:8080/stream.m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93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l-GR" dirty="0"/>
              <a:t>Διαμοιρασμός της οθόνης ενός </a:t>
            </a:r>
            <a:r>
              <a:rPr lang="el-GR" dirty="0" smtClean="0"/>
              <a:t>κινητού μέσω </a:t>
            </a:r>
            <a:r>
              <a:rPr lang="en-US" dirty="0" smtClean="0"/>
              <a:t>USB 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Εφαρμογή </a:t>
            </a:r>
            <a:r>
              <a:rPr lang="en-US" dirty="0" err="1" smtClean="0"/>
              <a:t>scrcpy</a:t>
            </a:r>
            <a:endParaRPr lang="el-GR" dirty="0" smtClean="0"/>
          </a:p>
          <a:p>
            <a:pPr marL="0" indent="0">
              <a:buNone/>
            </a:pPr>
            <a:endParaRPr lang="el-GR" dirty="0" smtClean="0"/>
          </a:p>
          <a:p>
            <a:r>
              <a:rPr lang="el-GR" dirty="0" smtClean="0"/>
              <a:t>Μεταφόρτωση μόνο στον υπολογιστή</a:t>
            </a:r>
          </a:p>
          <a:p>
            <a:pPr marL="0" indent="0">
              <a:buNone/>
            </a:pPr>
            <a:endParaRPr lang="el-GR" dirty="0" smtClean="0"/>
          </a:p>
          <a:p>
            <a:r>
              <a:rPr lang="en-US" dirty="0"/>
              <a:t>https://github.com/Genymobile/scrcpy#scrcpy-v116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4783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en-US" dirty="0"/>
              <a:t>Zephyrus Lite Wind Meter</a:t>
            </a:r>
            <a:br>
              <a:rPr lang="en-US" dirty="0"/>
            </a:br>
            <a:endParaRPr lang="el-GR" dirty="0"/>
          </a:p>
        </p:txBody>
      </p:sp>
      <p:sp>
        <p:nvSpPr>
          <p:cNvPr id="4" name="AutoShape 2" descr="Εξώφυλλ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4" descr="Εικόνα στιγμιότυπου οθόνης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6" descr="Εικόνα στιγμιότυπου οθόνης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AutoShape 8" descr="Zephyrus Lite Wind Meter - Apps on Google Pla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AutoShape 10" descr="Zephyrus Lite Wind Meter - Apps on Google Play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36" name="Picture 12" descr="Zephyrus Basic Anemometer Apk Download latest android version 3.1.0-  b4a.zephyr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03459"/>
            <a:ext cx="5512528" cy="477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68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86160"/>
            <a:ext cx="2971800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εφαρμογή </a:t>
            </a:r>
            <a:r>
              <a:rPr lang="en-US" dirty="0" err="1" smtClean="0"/>
              <a:t>Phyphox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462302" y="1476375"/>
            <a:ext cx="47525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Το </a:t>
            </a:r>
            <a:r>
              <a:rPr lang="en-US" sz="2400" dirty="0" err="1" smtClean="0"/>
              <a:t>Phyphox</a:t>
            </a:r>
            <a:r>
              <a:rPr lang="en-US" sz="2400" dirty="0" smtClean="0"/>
              <a:t> </a:t>
            </a:r>
            <a:r>
              <a:rPr lang="el-GR" sz="2400" dirty="0" smtClean="0"/>
              <a:t>είναι μία δωρεάν εφαρμογή </a:t>
            </a:r>
            <a:r>
              <a:rPr lang="en-US" sz="2400" dirty="0" smtClean="0"/>
              <a:t>(app) </a:t>
            </a:r>
            <a:r>
              <a:rPr lang="el-GR" sz="2400" dirty="0" smtClean="0"/>
              <a:t>για </a:t>
            </a:r>
            <a:r>
              <a:rPr lang="en-US" sz="2400" dirty="0"/>
              <a:t>s</a:t>
            </a:r>
            <a:r>
              <a:rPr lang="en-US" sz="2400" dirty="0" smtClean="0"/>
              <a:t>martphones </a:t>
            </a:r>
            <a:r>
              <a:rPr lang="el-GR" sz="2400" dirty="0" smtClean="0"/>
              <a:t>και </a:t>
            </a:r>
            <a:r>
              <a:rPr lang="en-US" sz="2400" dirty="0" smtClean="0"/>
              <a:t>tablets</a:t>
            </a:r>
            <a:r>
              <a:rPr lang="el-GR" sz="2400" dirty="0" smtClean="0"/>
              <a:t>, η οποία χρησιμοποιεί τους</a:t>
            </a:r>
            <a:r>
              <a:rPr lang="en-US" sz="2400" dirty="0" smtClean="0"/>
              <a:t> </a:t>
            </a:r>
            <a:r>
              <a:rPr lang="el-GR" sz="2400" dirty="0" smtClean="0"/>
              <a:t>αισθητήρες της συσκευής για την εκτέλεση</a:t>
            </a:r>
            <a:r>
              <a:rPr lang="en-US" sz="2400" dirty="0" smtClean="0"/>
              <a:t> </a:t>
            </a:r>
            <a:r>
              <a:rPr lang="el-GR" sz="2400" dirty="0" smtClean="0"/>
              <a:t>πειραμάτων.</a:t>
            </a:r>
          </a:p>
          <a:p>
            <a:r>
              <a:rPr lang="el-GR" sz="2400" dirty="0" smtClean="0"/>
              <a:t>Έχει δημιουργηθεί από ομάδα επιστημόνων και φοιτητών από το 2</a:t>
            </a:r>
            <a:r>
              <a:rPr lang="el-GR" sz="2400" baseline="30000" dirty="0" smtClean="0"/>
              <a:t>ο</a:t>
            </a:r>
            <a:r>
              <a:rPr lang="el-GR" sz="2400" dirty="0" smtClean="0"/>
              <a:t> Ινστιτούτο Φυσικής στο </a:t>
            </a:r>
            <a:r>
              <a:rPr lang="en-US" sz="2400" dirty="0" smtClean="0"/>
              <a:t>RWTH </a:t>
            </a:r>
            <a:r>
              <a:rPr lang="en-US" sz="2400" dirty="0"/>
              <a:t>Aachen </a:t>
            </a:r>
            <a:r>
              <a:rPr lang="en-US" sz="2400" dirty="0" smtClean="0"/>
              <a:t>University</a:t>
            </a:r>
            <a:r>
              <a:rPr lang="el-GR" sz="2400" dirty="0" smtClean="0"/>
              <a:t> και έχει λάβει πολλές διακρίσεις.</a:t>
            </a:r>
          </a:p>
          <a:p>
            <a:endParaRPr lang="en-US" sz="2400" dirty="0" smtClean="0"/>
          </a:p>
          <a:p>
            <a:endParaRPr lang="el-GR" sz="2400" dirty="0" smtClean="0"/>
          </a:p>
          <a:p>
            <a:r>
              <a:rPr lang="en-US" sz="2400" dirty="0" smtClean="0"/>
              <a:t>https://phyphox.org/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9906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Ποιους αισθητήρες (μπορεί να) έχει ένα </a:t>
            </a:r>
            <a:r>
              <a:rPr lang="en-US" dirty="0" smtClean="0"/>
              <a:t>smartphone</a:t>
            </a:r>
            <a:r>
              <a:rPr lang="el-GR" dirty="0" smtClean="0"/>
              <a:t> και… γιατί;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Κάμερα</a:t>
            </a:r>
          </a:p>
          <a:p>
            <a:r>
              <a:rPr lang="el-GR" dirty="0" smtClean="0"/>
              <a:t>Αισθητήρα φωτός</a:t>
            </a:r>
          </a:p>
          <a:p>
            <a:r>
              <a:rPr lang="el-GR" dirty="0" smtClean="0"/>
              <a:t>Μικρόφωνο</a:t>
            </a:r>
          </a:p>
          <a:p>
            <a:r>
              <a:rPr lang="el-GR" dirty="0" smtClean="0"/>
              <a:t>Επιταχυνσιόμετρο 3 αξόνων</a:t>
            </a:r>
          </a:p>
          <a:p>
            <a:r>
              <a:rPr lang="el-GR" dirty="0" smtClean="0"/>
              <a:t>Γυροσκόπιο 3 αξόνων</a:t>
            </a:r>
          </a:p>
          <a:p>
            <a:r>
              <a:rPr lang="el-GR" dirty="0" smtClean="0"/>
              <a:t>Αισθητήρα μαγνητικού πεδίου</a:t>
            </a:r>
          </a:p>
          <a:p>
            <a:r>
              <a:rPr lang="el-GR" dirty="0" smtClean="0"/>
              <a:t>Αισθητήρα θερμοκρασίας</a:t>
            </a:r>
          </a:p>
          <a:p>
            <a:r>
              <a:rPr lang="el-GR" dirty="0" smtClean="0"/>
              <a:t>Αισθητήρα πίεσης</a:t>
            </a:r>
            <a:endParaRPr lang="en-US" dirty="0" smtClean="0"/>
          </a:p>
          <a:p>
            <a:r>
              <a:rPr lang="en-US" dirty="0" smtClean="0"/>
              <a:t>GPS</a:t>
            </a:r>
          </a:p>
          <a:p>
            <a:pPr marL="0" indent="0">
              <a:buNone/>
            </a:pPr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67581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Ποιους αισθητήρες έχει το δικό μου </a:t>
            </a:r>
            <a:r>
              <a:rPr lang="en-US" dirty="0" smtClean="0"/>
              <a:t>smartphone</a:t>
            </a:r>
            <a:r>
              <a:rPr lang="el-GR" dirty="0" smtClean="0"/>
              <a:t>;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l-GR" sz="3200" dirty="0" smtClean="0"/>
              <a:t>Μπορείτε να </a:t>
            </a:r>
            <a:r>
              <a:rPr lang="el-GR" sz="3200" dirty="0"/>
              <a:t>βρείτε ποιους αισθητήρες διαθέτει το </a:t>
            </a:r>
            <a:r>
              <a:rPr lang="en-US" sz="3200" dirty="0"/>
              <a:t>smartphone</a:t>
            </a:r>
            <a:r>
              <a:rPr lang="el-GR" sz="3200" dirty="0"/>
              <a:t> με μία έρευνα στο διαδίκτυο</a:t>
            </a:r>
            <a:r>
              <a:rPr lang="en-US" sz="3200" dirty="0"/>
              <a:t> </a:t>
            </a:r>
            <a:r>
              <a:rPr lang="el-GR" sz="3200" dirty="0"/>
              <a:t>ή στο εγχειρίδιό του.</a:t>
            </a:r>
          </a:p>
          <a:p>
            <a:pPr marL="0" indent="0">
              <a:lnSpc>
                <a:spcPct val="150000"/>
              </a:lnSpc>
              <a:buNone/>
            </a:pPr>
            <a:endParaRPr lang="el-GR" sz="3000" dirty="0"/>
          </a:p>
          <a:p>
            <a:pPr marL="0" indent="0">
              <a:lnSpc>
                <a:spcPct val="150000"/>
              </a:lnSpc>
              <a:buNone/>
            </a:pPr>
            <a:r>
              <a:rPr lang="el-GR" sz="3000" dirty="0" smtClean="0"/>
              <a:t>Αν κάποια </a:t>
            </a:r>
            <a:r>
              <a:rPr lang="el-GR" sz="3000" dirty="0" smtClean="0"/>
              <a:t>επιλογή του </a:t>
            </a:r>
            <a:r>
              <a:rPr lang="en-US" sz="3000" dirty="0" err="1" smtClean="0"/>
              <a:t>Phyphox</a:t>
            </a:r>
            <a:r>
              <a:rPr lang="el-GR" sz="3000" dirty="0" smtClean="0"/>
              <a:t> είναι ανενεργή, αυτό πιθανότατα σημαίνει πως το </a:t>
            </a:r>
            <a:r>
              <a:rPr lang="en-US" sz="3000" dirty="0" smtClean="0"/>
              <a:t>smartphone</a:t>
            </a:r>
            <a:r>
              <a:rPr lang="el-GR" sz="3000" dirty="0" smtClean="0"/>
              <a:t> δεν διαθέτει τον απαραίτητο αισθητήρα.</a:t>
            </a:r>
          </a:p>
          <a:p>
            <a:pPr marL="0" indent="0">
              <a:buNone/>
            </a:pPr>
            <a:endParaRPr lang="el-GR" sz="3000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387606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Ενδιαφέρουσες ιδιότητες του </a:t>
            </a:r>
            <a:r>
              <a:rPr lang="en-US" dirty="0" err="1" smtClean="0"/>
              <a:t>Phyphox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90728" cy="4572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l-GR" dirty="0" smtClean="0"/>
              <a:t>Δωρεάν εφαρμογή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Έχει δημιουργηθεί από </a:t>
            </a:r>
            <a:r>
              <a:rPr lang="el-GR" dirty="0" smtClean="0"/>
              <a:t>ομάδα φυσικών και παιδαγωγών</a:t>
            </a:r>
            <a:endParaRPr lang="el-GR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Πληθώρα επιλογών για πειράματα και αισθητήρες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Χρονομετρημένη εκτέλεση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Απομακρυσμένη πρόσβαση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Εξαγωγή δεδομένων σε αρχείο </a:t>
            </a:r>
            <a:r>
              <a:rPr lang="en-US" dirty="0" smtClean="0"/>
              <a:t>excel</a:t>
            </a:r>
            <a:r>
              <a:rPr lang="el-GR" dirty="0" smtClean="0"/>
              <a:t>, </a:t>
            </a:r>
            <a:r>
              <a:rPr lang="en-US" dirty="0" smtClean="0"/>
              <a:t>csv</a:t>
            </a:r>
            <a:r>
              <a:rPr lang="el-GR" dirty="0" smtClean="0"/>
              <a:t>, κ.λπ.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Το κινητό  γίνεται εργαστήριο – Μία εναλλακτική χρήση</a:t>
            </a:r>
          </a:p>
          <a:p>
            <a:pPr marL="0" indent="0">
              <a:lnSpc>
                <a:spcPct val="150000"/>
              </a:lnSpc>
              <a:buNone/>
            </a:pPr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4077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ημοτικός">
  <a:themeElements>
    <a:clrScheme name="Δημοτικός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Δημοτικός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Δημοτικός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919</TotalTime>
  <Words>370</Words>
  <Application>Microsoft Office PowerPoint</Application>
  <PresentationFormat>Προβολή στην οθόνη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Δημοτικός</vt:lpstr>
      <vt:lpstr>15/12/2020 Ε.Κ.Φ.Ε.Ηλιούπολης</vt:lpstr>
      <vt:lpstr>Διαμοιρασμός της οθόνης ενός κινητού μέσω wifi </vt:lpstr>
      <vt:lpstr>Διαμοιρασμός της οθόνης ενός κινητού </vt:lpstr>
      <vt:lpstr>Διαμοιρασμός της οθόνης ενός κινητού μέσω USB  </vt:lpstr>
      <vt:lpstr>Zephyrus Lite Wind Meter </vt:lpstr>
      <vt:lpstr>Η εφαρμογή Phyphox</vt:lpstr>
      <vt:lpstr>Ποιους αισθητήρες (μπορεί να) έχει ένα smartphone και… γιατί;</vt:lpstr>
      <vt:lpstr>Ποιους αισθητήρες έχει το δικό μου smartphone;</vt:lpstr>
      <vt:lpstr>Ενδιαφέρουσες ιδιότητες του Phyphox</vt:lpstr>
      <vt:lpstr>Τα ποτήρια που τραγουδούν</vt:lpstr>
      <vt:lpstr>Glass Armonica (1761)</vt:lpstr>
      <vt:lpstr>Παίζοντας μουσική με τα ποτήρια</vt:lpstr>
      <vt:lpstr>Από τι εξαρτάται η συχνότητα του ήχου;</vt:lpstr>
      <vt:lpstr>Από τι εξαρτάται η συχνότητα του ήχου;</vt:lpstr>
      <vt:lpstr>Ώρα για μουσική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tak</dc:creator>
  <cp:lastModifiedBy>tak</cp:lastModifiedBy>
  <cp:revision>4</cp:revision>
  <dcterms:created xsi:type="dcterms:W3CDTF">2020-12-14T16:20:49Z</dcterms:created>
  <dcterms:modified xsi:type="dcterms:W3CDTF">2020-12-15T07:39:50Z</dcterms:modified>
</cp:coreProperties>
</file>